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CA1E-ACA7-4871-A873-3ECC7EE2D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D655FA-E31C-4DD7-A5E3-57A9C5573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D300D-A406-41E5-AAB9-E75E3BE6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43D01-6E8F-458B-B750-B2D2BB57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FBFB1-08F6-4D26-93EA-F65C7BAE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7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0FB7-19FA-42FB-B9B6-5EA18361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A8752-A990-4C5D-8783-862057C22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85F3-8053-4A71-8349-C0EA698D5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918D2C-4DEB-4A1B-9DBD-88CBCFE18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42998-289D-4BF6-B09C-5153508A0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61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45BE56-FA38-4AB2-BAB8-6C36E0002F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9C65B-8537-4E5A-BDC1-39DD0A079F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0034C-6804-46AC-9AAA-692E11EA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E8BEB-0EA0-46F1-8F2C-F6D743084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34BE-BB67-48F6-B196-581E40BE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74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203B-E3E9-4F35-9F93-FF7D4C69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384A7-5C63-4393-8C78-36ED9F0E7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F2F00-CD20-4F24-A74D-E52559A1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FCF47-A7DE-4CC3-8C6B-63B1C1A6F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6B707-313A-4001-AD11-9034BE13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27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4BA3-ACE8-4EA3-83CF-7C15A5FEA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3D7F9D-E495-443D-8D6D-349E6A902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5C9B3-9B40-4BF9-8052-01D0B9550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985DE-B0CD-44B9-9E31-1461A8AF2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1AED1-6FAE-4E75-BBF4-58B5A08C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15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DEDF6-7863-4D5B-8AAC-802EC0C8A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F08C9-BF2B-4361-9B93-A69551CA2B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BA803-57E1-4ED8-8CE2-7DB2180F6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9095F-8C7A-44B9-8EE9-AB6F8CA67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0715E2-4CA3-409C-86B2-998024A7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F2F56-D884-4B37-86D9-9415E15C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42624-89C3-419F-9D9A-B3445F1BB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E5572-AE6F-4500-A7B6-BE3E0BD8E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BC6B70-F251-4322-9996-E58ACCC7C7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34DF9A-95B9-4A25-9B8F-CFC198FE05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FC668F-188D-4E65-9030-1643BA8443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573347-F063-4D5C-A560-BE93792A2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5339BD-CBA9-4C73-8A60-EAA0EA41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5B2A30-4257-4F3A-BEB0-F9E4341D8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8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A5C1B-3427-40B2-B81A-36B7F6A00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7CB01-E681-4F91-B4BE-EFA9BA4F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43B13-B4A1-4492-9639-94FF91AA6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C33BC-40E6-4F21-9EF7-BDBDD512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2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798F51-C245-4747-80F8-C309F93E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0714E-F063-48B6-9EF9-C65451BF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9EB14-839B-4BD3-B8E8-84C7757E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4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CA6C-D254-4DD7-95E8-5FC6B4B1F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5FB38-24E5-4E55-9091-3FDA6F54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7E5CE9-BCB2-40AA-BF7B-AC4CBEF773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D7643D-3870-4E1D-9341-973DC385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289027-24D3-4E05-B1F8-B280AAC4C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FCC9C-8DEF-4700-9993-E5688C8C9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8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1FB4D-4B47-44EB-99C8-38BA9D380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66ED8A-DAB2-4E25-A475-9D91B1E60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BB3F1-B374-4CE6-8FEA-E233CB7FF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1DDEA-EEFC-44D2-A1F5-CA62965DA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9E88E-B8FF-4703-B9B2-D4D7C7BE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392B3-B116-41EE-A6E3-72AF2C6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17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DC61EE-5377-4563-A195-CC08B304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238C2-61C4-4297-9EB8-05371198A3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0F15E-A7E3-4AC6-9576-820AC7231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C2226-90E0-4C8D-9E83-6F6A9B6EAC7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B24FE-4B99-46EA-9EE9-31A4286C8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E4AFE-226A-4BC0-9F9B-2C01B2F3C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9D8A0-6192-4513-BD40-CB5834142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Refactoring Extracting </a:t>
            </a:r>
            <a:r>
              <a:rPr lang="en-US" sz="5400" dirty="0" err="1">
                <a:solidFill>
                  <a:srgbClr val="DD0330"/>
                </a:solidFill>
              </a:rPr>
              <a:t>ProductFilterComponent</a:t>
            </a:r>
            <a:endParaRPr lang="en-US" sz="54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C00DCF-0A2E-4126-9F52-E0D62F322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FA06DD-6576-46AF-B00F-5AD9AD2D01B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0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86969C-C67C-4A53-8660-758BCD29C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7D0E52-CEA3-4B87-AE74-82CB798CE7CD}"/>
              </a:ext>
            </a:extLst>
          </p:cNvPr>
          <p:cNvSpPr txBox="1"/>
          <p:nvPr/>
        </p:nvSpPr>
        <p:spPr>
          <a:xfrm>
            <a:off x="7924800" y="1126434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292CCF-DFC5-4039-B029-0CB62731B233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2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C1CEC-D384-478B-953C-BB2DA3C67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1B58D0-D3A4-44F1-A5BE-9E7DA7C76C2D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65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34EA4-3BE7-422A-851A-558D05054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10A2ED-B56D-452B-AFC8-D408E5783B41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81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086CD4-4407-4A48-896A-15947419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FC63A9-6881-4A45-AAC8-F3B376F6CA98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9C326-A210-40AA-8EE1-607E4ABB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284A6B-A56F-4FC9-AF6E-A1453DE9DE95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6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32B5C-BE95-419B-B01F-CA77B09D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22610B8-ECA2-4CFB-B627-5703979A2B17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688D68-A40A-4969-BAFE-E689A253A820}"/>
              </a:ext>
            </a:extLst>
          </p:cNvPr>
          <p:cNvSpPr txBox="1"/>
          <p:nvPr/>
        </p:nvSpPr>
        <p:spPr>
          <a:xfrm>
            <a:off x="4823792" y="141798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</p:spTree>
    <p:extLst>
      <p:ext uri="{BB962C8B-B14F-4D97-AF65-F5344CB8AC3E}">
        <p14:creationId xmlns:p14="http://schemas.microsoft.com/office/powerpoint/2010/main" val="3056997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CDCD6D-91CB-4F20-A5A2-0E65D63A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41D7E3-8703-4D10-9067-61BBF10B181D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98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8084E1-E901-4054-A417-F2BB1857A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7BDB463-DB17-4F45-9549-74F2C52A3373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0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36BF5-A54D-4A84-8609-ABF99453E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4EA607-1907-4761-B0D1-0C8EACB699BD}"/>
              </a:ext>
            </a:extLst>
          </p:cNvPr>
          <p:cNvSpPr txBox="1"/>
          <p:nvPr/>
        </p:nvSpPr>
        <p:spPr>
          <a:xfrm>
            <a:off x="3101008" y="156375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3D6EA3-FAEC-469D-B44D-FC6EED72D42B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64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4CB1DE-8A75-402F-BCF8-CF39198FB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4FB933-29F6-45D4-A69D-A6E35FD0EE3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14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04C15D-EB9C-41AC-84E1-3BAE5453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F120CC-2F53-4E8C-88D6-8226A58E90EF}"/>
              </a:ext>
            </a:extLst>
          </p:cNvPr>
          <p:cNvSpPr txBox="1"/>
          <p:nvPr/>
        </p:nvSpPr>
        <p:spPr>
          <a:xfrm>
            <a:off x="6957391" y="412142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C91B14-810A-44CA-889A-3717164D1170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63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FCD84C-F9B5-498E-8D05-6581633B1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1335F4-0D89-4FE6-AA20-60F74F932DC0}"/>
              </a:ext>
            </a:extLst>
          </p:cNvPr>
          <p:cNvSpPr txBox="1"/>
          <p:nvPr/>
        </p:nvSpPr>
        <p:spPr>
          <a:xfrm>
            <a:off x="1762539" y="213359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01627B-7FB3-4479-812B-4335E35C2F9B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56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13</Words>
  <Application>Microsoft Office PowerPoint</Application>
  <PresentationFormat>Widescreen</PresentationFormat>
  <Paragraphs>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Refactoring Extracting ProductFilterComponent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Extracting ProductFilterComponent</dc:title>
  <dc:creator>Lucid Unity</dc:creator>
  <cp:lastModifiedBy>Lucid Unity</cp:lastModifiedBy>
  <cp:revision>16</cp:revision>
  <dcterms:created xsi:type="dcterms:W3CDTF">2019-01-15T02:37:39Z</dcterms:created>
  <dcterms:modified xsi:type="dcterms:W3CDTF">2019-01-15T05:54:11Z</dcterms:modified>
</cp:coreProperties>
</file>